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59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8700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21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899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708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778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192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001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5779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5238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478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267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9D38E-05BA-48C1-916C-080E620A5DA6}" type="datetimeFigureOut">
              <a:rPr kumimoji="1" lang="ja-JP" altLang="en-US" smtClean="0"/>
              <a:t>2024/3/19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BB919-CA95-4BF5-8762-99DDFA162B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1263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70FC11D-F042-4EBC-8DCE-461127B8291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590903" cy="323958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8D7C423-58C6-4CB6-B485-65F3A7E8B82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" y="3253616"/>
            <a:ext cx="5852160" cy="342682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67F67D7-ED57-4498-B5D9-23B5C94530D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80439"/>
            <a:ext cx="5852160" cy="323958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37DD508D-4162-461F-9B66-16FB597E22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711" y="-147057"/>
            <a:ext cx="5187346" cy="2560261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EA3EFCED-EEFF-4377-91DF-4825F2B0C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98" y="2703729"/>
            <a:ext cx="2082421" cy="179252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305D7C45-88BB-4128-B244-68C52A5263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159" y="2443759"/>
            <a:ext cx="2204477" cy="212262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D1CC91B2-BC77-4C44-AB19-89A9115B8A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780" y="2647035"/>
            <a:ext cx="1897076" cy="181438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2" name="四角形: 角を丸くする 21">
            <a:extLst>
              <a:ext uri="{FF2B5EF4-FFF2-40B4-BE49-F238E27FC236}">
                <a16:creationId xmlns:a16="http://schemas.microsoft.com/office/drawing/2014/main" id="{A8BFF950-B32F-4AFA-A76F-EA9A8B538CBC}"/>
              </a:ext>
            </a:extLst>
          </p:cNvPr>
          <p:cNvSpPr/>
          <p:nvPr/>
        </p:nvSpPr>
        <p:spPr>
          <a:xfrm>
            <a:off x="1155622" y="2292899"/>
            <a:ext cx="735026" cy="73389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B157E2C-8BCD-4E7F-AE55-55932C0849E2}"/>
              </a:ext>
            </a:extLst>
          </p:cNvPr>
          <p:cNvSpPr txBox="1"/>
          <p:nvPr/>
        </p:nvSpPr>
        <p:spPr>
          <a:xfrm>
            <a:off x="1166363" y="2256535"/>
            <a:ext cx="9016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00B0F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剣</a:t>
            </a:r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9F6DFA8D-0524-4C86-8D04-F3AB5AD46622}"/>
              </a:ext>
            </a:extLst>
          </p:cNvPr>
          <p:cNvSpPr/>
          <p:nvPr/>
        </p:nvSpPr>
        <p:spPr>
          <a:xfrm>
            <a:off x="2315454" y="2318292"/>
            <a:ext cx="1345132" cy="62106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DCC0107-E3FE-4A81-94F3-CE32D1DA8960}"/>
              </a:ext>
            </a:extLst>
          </p:cNvPr>
          <p:cNvSpPr txBox="1"/>
          <p:nvPr/>
        </p:nvSpPr>
        <p:spPr>
          <a:xfrm>
            <a:off x="2265303" y="2420218"/>
            <a:ext cx="2481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solidFill>
                  <a:schemeClr val="accent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ブーメラン</a:t>
            </a:r>
          </a:p>
        </p:txBody>
      </p: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5051998E-52B4-440B-9F47-30AC4F4E0E9A}"/>
              </a:ext>
            </a:extLst>
          </p:cNvPr>
          <p:cNvSpPr/>
          <p:nvPr/>
        </p:nvSpPr>
        <p:spPr>
          <a:xfrm>
            <a:off x="5083461" y="2199260"/>
            <a:ext cx="1345132" cy="621068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3465D50E-8CFC-4CEB-A94C-62C46E05A75B}"/>
              </a:ext>
            </a:extLst>
          </p:cNvPr>
          <p:cNvSpPr txBox="1"/>
          <p:nvPr/>
        </p:nvSpPr>
        <p:spPr>
          <a:xfrm>
            <a:off x="5046282" y="2288891"/>
            <a:ext cx="2481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solidFill>
                  <a:srgbClr val="FF0000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スピーカー</a:t>
            </a:r>
          </a:p>
        </p:txBody>
      </p:sp>
      <p:sp>
        <p:nvSpPr>
          <p:cNvPr id="27" name="矢印: 五方向 26">
            <a:extLst>
              <a:ext uri="{FF2B5EF4-FFF2-40B4-BE49-F238E27FC236}">
                <a16:creationId xmlns:a16="http://schemas.microsoft.com/office/drawing/2014/main" id="{484A7907-AA40-45CC-A1A2-B3435298B6BE}"/>
              </a:ext>
            </a:extLst>
          </p:cNvPr>
          <p:cNvSpPr/>
          <p:nvPr/>
        </p:nvSpPr>
        <p:spPr>
          <a:xfrm>
            <a:off x="142472" y="4726175"/>
            <a:ext cx="6168213" cy="1149328"/>
          </a:xfrm>
          <a:prstGeom prst="homePlate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5E5EB9B8-FE49-4492-9BDB-F1B630B9BFB5}"/>
              </a:ext>
            </a:extLst>
          </p:cNvPr>
          <p:cNvSpPr txBox="1"/>
          <p:nvPr/>
        </p:nvSpPr>
        <p:spPr>
          <a:xfrm>
            <a:off x="206415" y="4757465"/>
            <a:ext cx="60754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3</a:t>
            </a:r>
            <a:r>
              <a:rPr kumimoji="1" lang="ja-JP" altLang="en-US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種の攻撃でモンスター化したゴミを倒しまくれ！</a:t>
            </a:r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5149609C-CACE-421F-9E4D-33C9C22DE39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9919"/>
          <a:stretch/>
        </p:blipFill>
        <p:spPr>
          <a:xfrm rot="21060006">
            <a:off x="261987" y="5850888"/>
            <a:ext cx="1665757" cy="1659099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15571E39-08C8-4E5F-BCEB-ECDDE5F4B5E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21"/>
          <a:stretch/>
        </p:blipFill>
        <p:spPr>
          <a:xfrm rot="980840">
            <a:off x="1814183" y="6626821"/>
            <a:ext cx="1665757" cy="1659100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46C6314A-21B7-482D-9AEF-8CCD8CC55C7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14" t="710" r="79956" b="-2674"/>
          <a:stretch/>
        </p:blipFill>
        <p:spPr>
          <a:xfrm rot="20713384">
            <a:off x="3471067" y="5792638"/>
            <a:ext cx="1760782" cy="1713268"/>
          </a:xfrm>
          <a:prstGeom prst="rect">
            <a:avLst/>
          </a:prstGeom>
        </p:spPr>
      </p:pic>
      <p:pic>
        <p:nvPicPr>
          <p:cNvPr id="36" name="図 35">
            <a:extLst>
              <a:ext uri="{FF2B5EF4-FFF2-40B4-BE49-F238E27FC236}">
                <a16:creationId xmlns:a16="http://schemas.microsoft.com/office/drawing/2014/main" id="{341D4F5A-5AB3-4286-B9B8-07FAA9C8350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1" t="-1217" r="79878" b="1217"/>
          <a:stretch/>
        </p:blipFill>
        <p:spPr>
          <a:xfrm rot="855439">
            <a:off x="4937431" y="6544687"/>
            <a:ext cx="1789466" cy="1708097"/>
          </a:xfrm>
          <a:prstGeom prst="rect">
            <a:avLst/>
          </a:prstGeom>
        </p:spPr>
      </p:pic>
      <p:sp>
        <p:nvSpPr>
          <p:cNvPr id="41" name="平行四辺形 40">
            <a:extLst>
              <a:ext uri="{FF2B5EF4-FFF2-40B4-BE49-F238E27FC236}">
                <a16:creationId xmlns:a16="http://schemas.microsoft.com/office/drawing/2014/main" id="{E82100F3-70AA-494B-BBB2-7A719FA616F4}"/>
              </a:ext>
            </a:extLst>
          </p:cNvPr>
          <p:cNvSpPr/>
          <p:nvPr/>
        </p:nvSpPr>
        <p:spPr>
          <a:xfrm>
            <a:off x="84420" y="8444653"/>
            <a:ext cx="6707856" cy="1186207"/>
          </a:xfrm>
          <a:prstGeom prst="parallelogram">
            <a:avLst>
              <a:gd name="adj" fmla="val 43286"/>
            </a:avLst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C15F9E78-3707-4F9D-9B63-26A48E351412}"/>
              </a:ext>
            </a:extLst>
          </p:cNvPr>
          <p:cNvSpPr txBox="1"/>
          <p:nvPr/>
        </p:nvSpPr>
        <p:spPr>
          <a:xfrm>
            <a:off x="518787" y="8528961"/>
            <a:ext cx="60703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i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倒したモンスターからドロップするスクラップで</a:t>
            </a:r>
            <a:r>
              <a:rPr kumimoji="1" lang="en-US" altLang="ja-JP" sz="2800" b="1" i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JoBi</a:t>
            </a:r>
            <a:r>
              <a:rPr kumimoji="1" lang="ja-JP" altLang="en-US" sz="2800" b="1" i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ロボを強化！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CDBF064-56E4-4FC1-A334-8FE1365C1359}"/>
              </a:ext>
            </a:extLst>
          </p:cNvPr>
          <p:cNvSpPr txBox="1"/>
          <p:nvPr/>
        </p:nvSpPr>
        <p:spPr>
          <a:xfrm>
            <a:off x="4960924" y="88859"/>
            <a:ext cx="189707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制作期間</a:t>
            </a:r>
            <a:endParaRPr kumimoji="1" lang="en-US" altLang="ja-JP" b="1" dirty="0"/>
          </a:p>
          <a:p>
            <a:r>
              <a:rPr kumimoji="1" lang="ja-JP" altLang="en-US" b="1" dirty="0"/>
              <a:t>約</a:t>
            </a:r>
            <a:r>
              <a:rPr kumimoji="1" lang="en-US" altLang="ja-JP" b="1" dirty="0"/>
              <a:t>3</a:t>
            </a:r>
            <a:r>
              <a:rPr kumimoji="1" lang="ja-JP" altLang="en-US" b="1" dirty="0"/>
              <a:t>ヵ月</a:t>
            </a:r>
            <a:endParaRPr kumimoji="1" lang="en-US" altLang="ja-JP" b="1" dirty="0"/>
          </a:p>
          <a:p>
            <a:endParaRPr kumimoji="1" lang="en-US" altLang="ja-JP" sz="800" b="1" dirty="0"/>
          </a:p>
          <a:p>
            <a:r>
              <a:rPr kumimoji="1" lang="ja-JP" altLang="en-US" b="1" dirty="0"/>
              <a:t>制作環境</a:t>
            </a:r>
            <a:endParaRPr kumimoji="1" lang="en-US" altLang="ja-JP" b="1" dirty="0"/>
          </a:p>
          <a:p>
            <a:r>
              <a:rPr kumimoji="1" lang="en-US" altLang="ja-JP" b="1" dirty="0"/>
              <a:t>Visual Studio2019</a:t>
            </a:r>
          </a:p>
          <a:p>
            <a:endParaRPr kumimoji="1" lang="en-US" altLang="ja-JP" sz="800" b="1" dirty="0"/>
          </a:p>
          <a:p>
            <a:r>
              <a:rPr kumimoji="1" lang="ja-JP" altLang="en-US" b="1" dirty="0"/>
              <a:t>使用言語</a:t>
            </a:r>
            <a:endParaRPr kumimoji="1" lang="en-US" altLang="ja-JP" b="1" dirty="0"/>
          </a:p>
          <a:p>
            <a:r>
              <a:rPr kumimoji="1" lang="en-US" altLang="ja-JP" b="1" dirty="0"/>
              <a:t>C</a:t>
            </a:r>
            <a:r>
              <a:rPr kumimoji="1" lang="ja-JP" altLang="en-US" b="1" dirty="0"/>
              <a:t>言語</a:t>
            </a:r>
          </a:p>
        </p:txBody>
      </p:sp>
    </p:spTree>
    <p:extLst>
      <p:ext uri="{BB962C8B-B14F-4D97-AF65-F5344CB8AC3E}">
        <p14:creationId xmlns:p14="http://schemas.microsoft.com/office/powerpoint/2010/main" val="3746808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40</Words>
  <Application>Microsoft Office PowerPoint</Application>
  <PresentationFormat>A4 210 x 297 mm</PresentationFormat>
  <Paragraphs>13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HGS創英角ｺﾞｼｯｸUB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6</cp:revision>
  <dcterms:created xsi:type="dcterms:W3CDTF">2024-03-15T09:02:35Z</dcterms:created>
  <dcterms:modified xsi:type="dcterms:W3CDTF">2024-03-19T00:11:59Z</dcterms:modified>
</cp:coreProperties>
</file>

<file path=docProps/thumbnail.jpeg>
</file>